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7" r:id="rId3"/>
    <p:sldId id="258" r:id="rId4"/>
    <p:sldId id="266" r:id="rId5"/>
    <p:sldId id="264" r:id="rId6"/>
    <p:sldId id="265" r:id="rId7"/>
    <p:sldId id="262" r:id="rId8"/>
    <p:sldId id="263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1" y="1828800"/>
            <a:ext cx="8231744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90" y="4800600"/>
            <a:ext cx="8231744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318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9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381001"/>
            <a:ext cx="1524398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381001"/>
            <a:ext cx="7393324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74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3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1" y="5410201"/>
            <a:ext cx="8689596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9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5174" y="1905001"/>
            <a:ext cx="442075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06" y="1905001"/>
            <a:ext cx="4420751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38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8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08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64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4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30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704" y="685800"/>
            <a:ext cx="6402467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50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2704" y="685800"/>
            <a:ext cx="6402466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11/26/2017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23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4999"/>
            <a:ext cx="913677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0"/>
            <a:ext cx="6554906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565" y="6400800"/>
            <a:ext cx="1449767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11/26/2017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00800"/>
            <a:ext cx="83841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081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gin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4308" y="196948"/>
            <a:ext cx="10399679" cy="2096086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dwardian Script ITC" panose="030303020407070D0804" pitchFamily="66" charset="0"/>
              </a:rPr>
              <a:t>North American Airports &amp; Complex Network</a:t>
            </a:r>
            <a:endParaRPr lang="en-GB" dirty="0">
              <a:solidFill>
                <a:schemeClr val="bg1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775" y="3235568"/>
            <a:ext cx="9636370" cy="278423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Project of Complex Network.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Professors: 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Chen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Hu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Students: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Keyvan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derakhshan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nik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Huizhong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liu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528" y="196948"/>
            <a:ext cx="1161288" cy="12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5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 and Canada Airport’s Disconnected Networks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635" y="1033153"/>
            <a:ext cx="11590316" cy="5379522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605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6000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Airport Network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810" y="1406769"/>
            <a:ext cx="9136770" cy="461303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700 million passenger traveled through 20 busiest airport around the world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https://www.virgin.com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America’s commercial airports are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generating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billions of dollars in annual activity, and supporting millions of good, stable jobs.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http://aci-na.org)</a:t>
            </a:r>
          </a:p>
          <a:p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7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997" y="381000"/>
            <a:ext cx="7498080" cy="61780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 Airport Connected Graph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" y="1138721"/>
            <a:ext cx="11720946" cy="5529195"/>
          </a:xfrm>
        </p:spPr>
      </p:pic>
      <p:sp>
        <p:nvSpPr>
          <p:cNvPr id="3" name="TextBox 2"/>
          <p:cNvSpPr txBox="1"/>
          <p:nvPr/>
        </p:nvSpPr>
        <p:spPr>
          <a:xfrm>
            <a:off x="174073" y="4913590"/>
            <a:ext cx="48762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592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3052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8</a:t>
            </a:r>
          </a:p>
          <a:p>
            <a:r>
              <a:rPr lang="en-GB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0.017446380390542828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0.48204334679682737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10.31081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16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1175" y="267286"/>
            <a:ext cx="7751300" cy="6611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Degrees Distribution For Connected Graph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378" y="1536865"/>
            <a:ext cx="6466114" cy="4114800"/>
          </a:xfr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590896"/>
              </p:ext>
            </p:extLst>
          </p:nvPr>
        </p:nvGraphicFramePr>
        <p:xfrm>
          <a:off x="864380" y="1536865"/>
          <a:ext cx="431253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30"/>
                <a:gridCol w="1836847"/>
                <a:gridCol w="1195753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Degree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161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USATL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154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USBOS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USSEA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USSFO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99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4594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Closeness Centrality For Connected Graph 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249" y="1252538"/>
            <a:ext cx="6569613" cy="4767262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177842"/>
              </p:ext>
            </p:extLst>
          </p:nvPr>
        </p:nvGraphicFramePr>
        <p:xfrm>
          <a:off x="709635" y="1252538"/>
          <a:ext cx="4312530" cy="2571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30"/>
                <a:gridCol w="1836847"/>
                <a:gridCol w="1195753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Closeness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0.592007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USDEN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0.582588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0.517738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20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74077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Betweenness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Centrality 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49" y="1722120"/>
            <a:ext cx="6295574" cy="4114800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07872"/>
              </p:ext>
            </p:extLst>
          </p:nvPr>
        </p:nvGraphicFramePr>
        <p:xfrm>
          <a:off x="794041" y="1843381"/>
          <a:ext cx="4312530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30"/>
                <a:gridCol w="1260072"/>
                <a:gridCol w="1772528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Betweenness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USDEN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48177.33425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42043.0673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CAYUL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36660.05137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21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54527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Co-efficient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52" y="1263711"/>
            <a:ext cx="10545289" cy="4953000"/>
          </a:xfrm>
        </p:spPr>
      </p:pic>
    </p:spTree>
    <p:extLst>
      <p:ext uri="{BB962C8B-B14F-4D97-AF65-F5344CB8AC3E}">
        <p14:creationId xmlns:p14="http://schemas.microsoft.com/office/powerpoint/2010/main" val="12078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221" y="321624"/>
            <a:ext cx="6219902" cy="55715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Ranks For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64" y="1275607"/>
            <a:ext cx="5678257" cy="4988031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657054"/>
              </p:ext>
            </p:extLst>
          </p:nvPr>
        </p:nvGraphicFramePr>
        <p:xfrm>
          <a:off x="794041" y="1843381"/>
          <a:ext cx="4312530" cy="3086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30"/>
                <a:gridCol w="1260072"/>
                <a:gridCol w="1772528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Betweenness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USDEN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4.331499207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3.84651018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CAYVR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1.866574987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1.793256233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09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112716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Border Edges Between US and Canada Which Assumed Are Removed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83" y="2375064"/>
            <a:ext cx="11614067" cy="2006931"/>
          </a:xfrm>
        </p:spPr>
      </p:pic>
    </p:spTree>
    <p:extLst>
      <p:ext uri="{BB962C8B-B14F-4D97-AF65-F5344CB8AC3E}">
        <p14:creationId xmlns:p14="http://schemas.microsoft.com/office/powerpoint/2010/main" val="329153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tf02895261</Template>
  <TotalTime>596</TotalTime>
  <Words>211</Words>
  <Application>Microsoft Office PowerPoint</Application>
  <PresentationFormat>Widescreen</PresentationFormat>
  <Paragraphs>92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Corbel</vt:lpstr>
      <vt:lpstr>Edwardian Script ITC</vt:lpstr>
      <vt:lpstr>Times New Roman</vt:lpstr>
      <vt:lpstr>Digital Blue Tunnel 16x9</vt:lpstr>
      <vt:lpstr>North American Airports &amp; Complex Network</vt:lpstr>
      <vt:lpstr>Importance of Airport Network</vt:lpstr>
      <vt:lpstr>North America Airport Connected Graph</vt:lpstr>
      <vt:lpstr>Degrees Distribution For Connected Graph</vt:lpstr>
      <vt:lpstr>Closeness Centrality For Connected Graph </vt:lpstr>
      <vt:lpstr>Betweenness Centrality For Connected Graph </vt:lpstr>
      <vt:lpstr>Clustering Co-efficient For Connected Graph </vt:lpstr>
      <vt:lpstr>Page Ranks For Connected Graph </vt:lpstr>
      <vt:lpstr>Border Edges Between US and Canada Which Assumed Are Removed</vt:lpstr>
      <vt:lpstr>US and Canada Airport’s Disconnected Networks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Keyvan</dc:creator>
  <cp:lastModifiedBy>Keyvan</cp:lastModifiedBy>
  <cp:revision>27</cp:revision>
  <dcterms:created xsi:type="dcterms:W3CDTF">2017-11-26T00:00:35Z</dcterms:created>
  <dcterms:modified xsi:type="dcterms:W3CDTF">2017-11-27T02:51:10Z</dcterms:modified>
</cp:coreProperties>
</file>